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2951318" y="3164846"/>
            <a:ext cx="1492183" cy="149218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938064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Reisebuddys gesucht? Gibt's hier!</a:t>
            </a:r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0E189BB2-30FC-E66A-0A9D-5019C2AD501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 rot="20820000">
            <a:off x="3260154" y="3948522"/>
            <a:ext cx="959352" cy="24120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marL="0" marR="0" lvl="0" indent="0" algn="ctr" defTabSz="3429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/>
              <a:t>2. april</a:t>
            </a:r>
            <a:endParaRPr lang="fr-FR"/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86BDD77E-4507-1A46-8303-4458B129759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 rot="20820000">
            <a:off x="2568342" y="3692892"/>
            <a:ext cx="2232903" cy="24120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Bewerbungsstart</a:t>
            </a:r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4A9764C-71B9-A577-1C70-B37F9508AC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55575E4E-66E6-13BB-A949-C639ED58F67B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Europäische Union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6456E4DE-96DF-4EC1-1AD4-F72FE3654972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EUROPÄISCHE UNION</a:t>
            </a:r>
            <a:endParaRPr lang="fr-FR" sz="800" b="1" i="0" kern="800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A932E78D-6560-2AB9-07C6-B5DF8CE0412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858" r="-3863"/>
          <a:stretch/>
        </p:blipFill>
        <p:spPr>
          <a:xfrm>
            <a:off x="170822" y="4138500"/>
            <a:ext cx="1150536" cy="83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73E8CFD-2CA0-B732-46C2-37C516D067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5342991-1A92-5C9C-4E13-06790C6E22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E24BC9F-E356-09F6-A40B-454E7A9745F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FF85DC8-C031-477A-8EB1-5547B65C496C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2.xml><?xml version="1.0" encoding="utf-8"?>
<ds:datastoreItem xmlns:ds="http://schemas.openxmlformats.org/officeDocument/2006/customXml" ds:itemID="{88FBCF6A-8B57-445D-AB2B-DE2F23B116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CC3CFEC-5305-43BE-8951-2DAF92B4710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11349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117</cp:revision>
  <dcterms:created xsi:type="dcterms:W3CDTF">2021-04-28T16:14:15Z</dcterms:created>
  <dcterms:modified xsi:type="dcterms:W3CDTF">2025-01-16T21:52:56Z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